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2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6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10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64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2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0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6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3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F65B-969D-4442-8F96-83006E13E0BE}" type="datetimeFigureOut">
              <a:rPr lang="ru-RU" smtClean="0"/>
              <a:t>26.07.2019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CDFC94-ABB5-4BDF-8D3B-9ED851536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6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объединение «Робототехники»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400" y="5168900"/>
            <a:ext cx="542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 Денис Николаевич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3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03166" cy="32131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2018 года на базе 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была проведена интерактивная площадка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1" y="3136900"/>
            <a:ext cx="8864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проходила с 160 обучающимися 9-11 классов общеобразовательных организаций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педагогами, представителями Белгородского государственного технологического университета им. В.Г. Шухова в рамках открытого областного конкурса новых технологий и инновационных проектов «Мы-Белгородцы! Думай, решай, действуй».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8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«Физика и игрушка»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473200"/>
            <a:ext cx="4643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Модератором данной площадки являлся Долгих Денис Николаевич, педагог дополнительного образования МБУ ДО «Дом пионеров и школьников»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Ивнянского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творческое объединение «Робототехники».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473200"/>
            <a:ext cx="535305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330200"/>
            <a:ext cx="918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ознакомил гостей и участников площадки с творческими работами обучающихся творческого объединения «Робототехники».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336800"/>
            <a:ext cx="5372100" cy="358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277533"/>
            <a:ext cx="5549900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6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21732"/>
            <a:ext cx="5232400" cy="3488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38666"/>
            <a:ext cx="5207000" cy="3471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75000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934" y="19812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534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121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Творческое объединение «Робототехники»</vt:lpstr>
      <vt:lpstr>23 октября 2018 года на базе МБОУ «Вознесеновская СОШ» была проведена интерактивная площадка «ТЕХНОЛОГиЯ»</vt:lpstr>
      <vt:lpstr>Площадка «Физика и игрушка»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объединение «Робототехники»</dc:title>
  <dc:creator>Джулия</dc:creator>
  <cp:lastModifiedBy>Джулия</cp:lastModifiedBy>
  <cp:revision>5</cp:revision>
  <dcterms:created xsi:type="dcterms:W3CDTF">2019-07-26T10:11:11Z</dcterms:created>
  <dcterms:modified xsi:type="dcterms:W3CDTF">2019-07-26T13:03:31Z</dcterms:modified>
</cp:coreProperties>
</file>