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mc31.ru/wp-content/uploads/2022/12/%D0%98%D0%BD%D1%81%D1%82%D1%80%D1%83%D0%BA%D1%86%D0%B8%D1%8F-%D0%BF%D0%BE-%D0%B2%D0%BE%D1%81%D1%81%D1%82%D0%B0%D0%BD%D0%BE%D0%B2%D0%BB%D0%B5%D0%BD%D0%B8%D1%8E-%D0%BF%D0%B0%D1%80%D0%BE%D0%BB%D1%8F-%D0%B4%D0%BB%D1%8F-%D0%B2%D1%85%D0%BE%D0%B4%D0%B0-%D0%B2-%D0%BB%D0%B8%D1%87%D0%BD%D1%8B%D0%B9-%D0%BA%D0%B0%D0%B1%D0%B8%D0%BD%D0%B5%D1%82-%D0%9D%D0%B0%D0%B2%D0%B8%D0%B3%D0%B0%D1%82%D0%BE%D1%80%D0%B0.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mailto:dpivn@mail.ru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620688"/>
            <a:ext cx="64087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Навигатор дополнительного образования – это</a:t>
            </a:r>
            <a:br>
              <a:rPr lang="ru-RU" sz="28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территория успеха вашего ребенка!</a:t>
            </a:r>
            <a:endParaRPr lang="ru-RU" sz="28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pic>
        <p:nvPicPr>
          <p:cNvPr id="1027" name="Picture 3" descr="C:\Users\Дом творчества\Desktop\8YAhBflsNT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20541"/>
            <a:ext cx="4648116" cy="459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3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620688"/>
            <a:ext cx="64087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Что такое навигатор </a:t>
            </a:r>
          </a:p>
          <a:p>
            <a:pPr algn="ctr"/>
            <a:r>
              <a:rPr lang="ru-RU" sz="40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 для чего он нужен?</a:t>
            </a:r>
            <a:endParaRPr lang="ru-RU" sz="4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2141637"/>
            <a:ext cx="698477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Сайт «Навигатор» — это информационный сайт (портал), основная цель которого – стать порталом-помощником для родителей и детей. 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сочетает в себе ряд возможностей справочно-информационной системы и электронного навигатора.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 помощью Навигатора родители и обучающиеся могут выбирать занятия для детей в соответствии с индивидуальными запросами, уровнем подготовки ребенка и его способностями. При выборе программ пользователи могут ориентироваться не только на отзывы других родителей, но и на экспертную оценку (Независимая оценка качества образовательной деятельности организаций, осуществляющих образовательную деятельность (НОКО)).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Теперь не придется ходить по учреждениям, чтобы узнать какие кружки и секции есть, ВСЁ дополнительное образование Ивнянского района на одном информационном ресурсе - Навигатор дополнительного образования.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Дом творчества\Desktop\1de2856227c12b2d594eba3eae5235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607" y="4581128"/>
            <a:ext cx="2014544" cy="246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24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489624"/>
            <a:ext cx="64087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Зачем родителю нужна регистрация личного кабинета</a:t>
            </a:r>
          </a:p>
          <a:p>
            <a:pPr algn="ctr"/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в Навигаторе?</a:t>
            </a:r>
            <a:endParaRPr lang="ru-RU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1393" y="2390590"/>
            <a:ext cx="698477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После регистрации, в личном кабинете родитель сможет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выбрать любое подходящее для ребенка творческое объединение, кружок, студию или секцию и затем подать заявку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обучение не выходя из дома;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 просматривать истории заявок на участие в программах,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истории просмотров программ;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пользоваться функцией сохранения программ в избранное;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редактировать свой профиль;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оставлять отзывы и комментарии к размещенным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программам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 Навигаторе;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получать на электронную почту, указанную при регистрации, уведомления об изменении статуса заявки на участие в выбранной программе.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Дом творчества\Desktop\c7e65807b093346f8be1cabee5e0ded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7" y="4298804"/>
            <a:ext cx="2130398" cy="247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22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489624"/>
            <a:ext cx="64087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Как зарегистрироваться </a:t>
            </a:r>
          </a:p>
          <a:p>
            <a:pPr algn="ctr"/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в Навигаторе?</a:t>
            </a:r>
            <a:endParaRPr lang="ru-RU" sz="32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  <a:p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все просто…</a:t>
            </a:r>
            <a:endParaRPr lang="ru-RU" sz="3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3796" y="2474782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Копируйте ссылку 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следуйте всем инструкциям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https://rmc31.ru/wp-content/uploads/2022/12/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Инструкция-по-регистрации-ребенка-в-Навигаторе..</a:t>
            </a:r>
            <a:r>
              <a:rPr lang="en-US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pdf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Дом творчества\Desktop\1663634967_58-mykaleidoscope-ru-p-zloi-faer-iz-fiksikov-instagram-6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7965" y="3392973"/>
            <a:ext cx="4047161" cy="404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Дом творчества\Downloads\2024-11-08_13-07-3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464421"/>
            <a:ext cx="2451255" cy="330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Дом творчества\Desktop\8YAhBflsNT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64421"/>
            <a:ext cx="3384376" cy="330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17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489624"/>
            <a:ext cx="64087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Не знаете как восстановить пароль в Навигаторе?</a:t>
            </a:r>
            <a:endParaRPr lang="ru-RU" sz="32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  <a:p>
            <a:r>
              <a:rPr lang="ru-RU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ы поможем…</a:t>
            </a:r>
            <a:endParaRPr lang="ru-RU" sz="3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3796" y="2474782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Копируйте ссылку 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следуйте всем инструкциям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600" u="sng" dirty="0">
                <a:latin typeface="Times New Roman" pitchFamily="18" charset="0"/>
                <a:cs typeface="Times New Roman" pitchFamily="18" charset="0"/>
                <a:hlinkClick r:id="rId3"/>
              </a:rPr>
              <a:t>https://rmc31.ru/wp-content/uploads/2022/12/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  <a:hlinkClick r:id="rId3"/>
              </a:rPr>
              <a:t>Инструкция-по-восстановлению-пароля-для-входа-в-личный-кабинет-Навигатора..</a:t>
            </a:r>
            <a:r>
              <a:rPr lang="en-US" sz="1600" u="sng" dirty="0" err="1">
                <a:latin typeface="Times New Roman" pitchFamily="18" charset="0"/>
                <a:cs typeface="Times New Roman" pitchFamily="18" charset="0"/>
                <a:hlinkClick r:id="rId3"/>
              </a:rPr>
              <a:t>pdf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Users\Дом творчества\Desktop\8YAhBflsNT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38556"/>
            <a:ext cx="3384376" cy="330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Дом творчества\Desktop\tild3962-6630-4863-a537-373164376431__shpulya_jumps_1-m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9524"/>
            <a:ext cx="3288566" cy="438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44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33065" y="674289"/>
            <a:ext cx="68762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Как найти нужную программу</a:t>
            </a:r>
          </a:p>
          <a:p>
            <a:pPr algn="ctr"/>
            <a:r>
              <a:rPr lang="ru-RU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в Навигаторе?</a:t>
            </a:r>
            <a:endParaRPr lang="ru-RU" sz="36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2780928"/>
            <a:ext cx="698477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 Навигаторе предусмотрены следующие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фильтры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отбора и поиска программ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по муниципалитету (территориальное расположение);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по организатору (организация, предоставляющая услуги по дополнительному образованию);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по направленности программы (художественная, техническая, естественнонаучная, социально-педагогическая, физкультурно-спортивная, туристско-краеведческая);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по профилю программы (например, в дополнительных общеразвивающих программах художественной направленности выделяются такие профили как хореография, декоративно-прикладное искусство, вокальное искусство и т.п.);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по возрасту детей.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Дом творчества\Desktop\channels4_profi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4379" y="4186409"/>
            <a:ext cx="2671591" cy="267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90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9244" y="548679"/>
            <a:ext cx="79798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Как записать ребенка на обучение?</a:t>
            </a:r>
            <a:endParaRPr lang="ru-RU" sz="36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4351" y="1412776"/>
            <a:ext cx="748964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Запись на обучение предусмотрена для авторизированных пользователей, прошедших регистрацию личного кабинета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Для подачи заявки необходимо выбрать программу, соответствующую запросу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 в разделе «Группы» нажать на кнопку «Записаться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После подачи заявки на обучение на электронную почту, указанную при регистрации, автоматизированной системой Навигатора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будет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направлено уведомление о поданной заявке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Образовательная организация, предоставляющая услуги по дополнительному образованию детей, рассматривает поступившую заявку и принимает решение о ее подтверждении или отклонении. Образовательная организация при обработке заявки в Навигаторе может связаться с родителем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законным представителем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для уточнения информации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Родителю (законному представителю) на электронную почту поступает системное сообщение о результатах рассмотрения поданной заявки и контактные данные организации. В случае отклонения заявки, поданной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родителем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(законным представителем), в сообщении указывается причина отказа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Получить информацию о поданных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заявках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, а также их статусах можно в личном кабинете во вкладке «История заявок».</a:t>
            </a:r>
            <a:r>
              <a:rPr lang="ru-RU" sz="1400" dirty="0"/>
              <a:t/>
            </a:r>
            <a:br>
              <a:rPr lang="ru-RU" sz="1400" dirty="0"/>
            </a:b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Дом творчества\Desktop\1685424694_polinka-top-p-igrek-fiksiki-kartinki-vkontakte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3573016"/>
            <a:ext cx="3024336" cy="403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5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9245" y="980728"/>
            <a:ext cx="79798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Почему на электронную почту  не поступило уведомление о результатах рассмотрения </a:t>
            </a:r>
            <a:r>
              <a:rPr lang="ru-RU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аявки?</a:t>
            </a:r>
            <a:endParaRPr lang="ru-RU" sz="32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4351" y="3429000"/>
            <a:ext cx="74896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заявка обработана организацией, но уведомления не поступило,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значит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пользователь не подтвердил свой электронный адрес при регистрации. Для подтверждения нужно пройти по ссылке из письма, ранее направленного службой поддержки Навигатора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Либо самостоятельно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позвонить в учреждение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(контакты всех учреждений указаны в карточках программ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уточнить статус заявки.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Дом творчества\Desktop\97a4cffb2650b573ec2caf53833ef2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73" y="5019460"/>
            <a:ext cx="1293572" cy="176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66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9245" y="980728"/>
            <a:ext cx="797986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32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вляется ли подача заявки гарантией зачисления ребенка в программу?</a:t>
            </a:r>
            <a:endParaRPr lang="ru-RU" sz="32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4351" y="3429000"/>
            <a:ext cx="74896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Заявка родителя не является гарантией зачисления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ребенка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выбранное объединение. Это лишь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предварительное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оповещение о желании обучаться по данной программе. Образовательная организация, предоставляющая услуги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дополнительному образованию детей, рассматривает поступившую заявку и принимает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решение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 ее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подтверждении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или отклонении</a:t>
            </a:r>
            <a:r>
              <a:rPr lang="ru-RU" dirty="0"/>
              <a:t>.</a:t>
            </a:r>
            <a:br>
              <a:rPr lang="ru-RU" dirty="0"/>
            </a:b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Дом творчества\Desktop\e3b63b4235658f37b4b546ea41b376b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8922"/>
            <a:ext cx="1784702" cy="232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60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74454"/>
            <a:ext cx="7848600" cy="1927225"/>
          </a:xfrm>
        </p:spPr>
        <p:txBody>
          <a:bodyPr/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C:\Users\Дом творчества\Downloads\ghVu-gJ54SA-Photoro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153463"/>
            <a:ext cx="3312368" cy="22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9245" y="980728"/>
            <a:ext cx="79798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Как уточнить информацию </a:t>
            </a: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программе, о трудностях</a:t>
            </a:r>
          </a:p>
          <a:p>
            <a:pPr algn="ctr"/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работы в Навигаторе</a:t>
            </a:r>
            <a:r>
              <a:rPr lang="ru-RU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4351" y="3429000"/>
            <a:ext cx="7489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Необходимо связаться с нами по номеру телефона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8(47243)5-18-52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или написать нам на почту: </a:t>
            </a:r>
            <a:r>
              <a:rPr lang="ru-RU" b="1" dirty="0">
                <a:latin typeface="Times New Roman" pitchFamily="18" charset="0"/>
                <a:cs typeface="Times New Roman" pitchFamily="18" charset="0"/>
                <a:hlinkClick r:id="rId3"/>
              </a:rPr>
              <a:t>dpivn@mail.ru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Дом творчества\Desktop\e3b63b4235658f37b4b546ea41b376b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8922"/>
            <a:ext cx="1784702" cy="232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Дом творчества\Desktop\97a4cffb2650b573ec2caf53833ef27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958716"/>
            <a:ext cx="1293572" cy="176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Дом творчества\Desktop\1685424694_polinka-top-p-igrek-fiksiki-kartinki-vkontakte-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20" y="3419139"/>
            <a:ext cx="3024336" cy="403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Дом творчества\Desktop\1663634967_58-mykaleidoscope-ru-p-zloi-faer-iz-fiksikov-instagram-6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549" y="3432743"/>
            <a:ext cx="4047161" cy="404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Дом творчества\Desktop\tild3962-6630-4863-a537-373164376431__shpulya_jumps_1-mi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806" y="3115616"/>
            <a:ext cx="3288566" cy="438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25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44</TotalTime>
  <Words>261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Ясность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Дом творчества</dc:creator>
  <cp:lastModifiedBy>Дом творчества</cp:lastModifiedBy>
  <cp:revision>7</cp:revision>
  <dcterms:created xsi:type="dcterms:W3CDTF">2024-11-08T09:46:27Z</dcterms:created>
  <dcterms:modified xsi:type="dcterms:W3CDTF">2026-09-09T12:43:16Z</dcterms:modified>
</cp:coreProperties>
</file>