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7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499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83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8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82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13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76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87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62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6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5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76FC8-C659-4865-B03C-0D37C86F9447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31C29-3844-4169-8C05-A385AB44A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191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pivn@mail.ru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15" y="-29918"/>
            <a:ext cx="1485900" cy="1485900"/>
          </a:xfrm>
          <a:prstGeom prst="rect">
            <a:avLst/>
          </a:prstGeom>
        </p:spPr>
      </p:pic>
      <p:pic>
        <p:nvPicPr>
          <p:cNvPr id="7" name="Рисунок 6" descr="C:\Users\дом пионеров\Desktop\IMG_551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4094" y="1914648"/>
            <a:ext cx="3571948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Дом творчества\Desktop\_X99GPg6Eto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6103" y="1730010"/>
            <a:ext cx="2154377" cy="3437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474783" y="5278242"/>
            <a:ext cx="24970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Директор МАУ ДО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«Дом детского творчества»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Реутова Наталья Александровна</a:t>
            </a:r>
            <a:endParaRPr lang="ru-RU" sz="1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24094" y="4897316"/>
            <a:ext cx="35719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учреждение дополнительного образования «Дом детского творчества»</a:t>
            </a: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 Ивнянского района Белгородской области</a:t>
            </a:r>
          </a:p>
          <a:p>
            <a:pPr algn="ctr"/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Выписка из лицензии на осуществление образовательной деятельности №ЛО35-01234-31/00234789 </a:t>
            </a:r>
          </a:p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от 25 августа 2020 года</a:t>
            </a:r>
            <a:endParaRPr lang="ru-RU" sz="1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6392" y="3173767"/>
            <a:ext cx="4044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309110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Белгородская область,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Ивнянский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район, п. Ивня,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ул. Ленина, д. 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8(47243)5-18-52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  <a:hlinkClick r:id="rId5"/>
              </a:rPr>
              <a:t>dpivn</a:t>
            </a:r>
            <a:r>
              <a:rPr lang="ru-RU" b="1" dirty="0">
                <a:latin typeface="Times New Roman" pitchFamily="18" charset="0"/>
                <a:cs typeface="Times New Roman" pitchFamily="18" charset="0"/>
                <a:hlinkClick r:id="rId5"/>
              </a:rPr>
              <a:t>@</a:t>
            </a:r>
            <a:r>
              <a:rPr lang="en-US" b="1" dirty="0">
                <a:latin typeface="Times New Roman" pitchFamily="18" charset="0"/>
                <a:cs typeface="Times New Roman" pitchFamily="18" charset="0"/>
                <a:hlinkClick r:id="rId5"/>
              </a:rPr>
              <a:t>mail</a:t>
            </a:r>
            <a:r>
              <a:rPr lang="ru-RU" b="1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183196" y="2086413"/>
            <a:ext cx="3010853" cy="1170379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FF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Наш адрес:</a:t>
            </a:r>
            <a:endParaRPr lang="ru-RU" sz="10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68796" y="5966108"/>
            <a:ext cx="533103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МЫ ВСЕГДА ВАМ РАДЫ!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23292" y="13119"/>
            <a:ext cx="931984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Дом детского творчества – территория детства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11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3734" y="1082035"/>
            <a:ext cx="2658577" cy="1993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95" y="2959329"/>
            <a:ext cx="2820377" cy="15864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899" y="0"/>
            <a:ext cx="109728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Волонтерская деятельность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621" y="961355"/>
            <a:ext cx="2425620" cy="181921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560" y="4854142"/>
            <a:ext cx="2138712" cy="16040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729" y="1082035"/>
            <a:ext cx="2527715" cy="1684485"/>
          </a:xfrm>
          <a:prstGeom prst="rect">
            <a:avLst/>
          </a:prstGeom>
        </p:spPr>
      </p:pic>
      <p:pic>
        <p:nvPicPr>
          <p:cNvPr id="1026" name="Picture 2" descr="C:\Users\Дом творчества\Desktop\-18LKbWDf1A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8538" y="3203492"/>
            <a:ext cx="3901832" cy="292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 творчества\Desktop\O2Wcrc2zW_M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950" y="908526"/>
            <a:ext cx="2734404" cy="205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 творчества\Desktop\WhTdWo8VAG0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5403" y="3117888"/>
            <a:ext cx="2285997" cy="166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 творчества\Desktop\2bA69Sjh5hM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7624" y="4920651"/>
            <a:ext cx="2470777" cy="185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37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7369" y="1437599"/>
            <a:ext cx="3057172" cy="22928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9" y="1013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Военно-патриотическое воспитание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493" y="110479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ВПК «Боец»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Показаников А.В.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9191" y="4658429"/>
            <a:ext cx="2526324" cy="18947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76" y="1271282"/>
            <a:ext cx="1969137" cy="2625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368" y="2005121"/>
            <a:ext cx="3046354" cy="18380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2084" y="2218653"/>
            <a:ext cx="2165988" cy="1624491"/>
          </a:xfrm>
          <a:prstGeom prst="rect">
            <a:avLst/>
          </a:prstGeom>
        </p:spPr>
      </p:pic>
      <p:pic>
        <p:nvPicPr>
          <p:cNvPr id="4098" name="Picture 2" descr="C:\Users\Дом творчества\Desktop\fRFrTZrvmqM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6607" y="4113161"/>
            <a:ext cx="2845777" cy="21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ом творчества\Desktop\OC1v30whtOY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976" y="4113161"/>
            <a:ext cx="2787383" cy="224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ом творчества\Desktop\9C87txLYBhE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6883" y="3994740"/>
            <a:ext cx="2901339" cy="240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37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0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ВПК «Юный патриот»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Пархоць Ф.В.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815" y="532760"/>
            <a:ext cx="2282009" cy="17115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9307" y="1458852"/>
            <a:ext cx="3476927" cy="2314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7742" y="2342094"/>
            <a:ext cx="2441614" cy="18312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162" y="668215"/>
            <a:ext cx="2898474" cy="2086264"/>
          </a:xfrm>
          <a:prstGeom prst="rect">
            <a:avLst/>
          </a:prstGeom>
        </p:spPr>
      </p:pic>
      <p:pic>
        <p:nvPicPr>
          <p:cNvPr id="5122" name="Picture 2" descr="C:\Users\Дом творчества\Desktop\DsmtT2NCO0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8297" y="2915459"/>
            <a:ext cx="2422339" cy="338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м творчества\Desktop\HfrDJuafEzU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98" y="4283706"/>
            <a:ext cx="3098555" cy="232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ом творчества\Desktop\PFJXMIK5gEk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5619" y="3997459"/>
            <a:ext cx="3360615" cy="25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05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ВПК «Медведь»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Морозов Р.М.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705" y="3025850"/>
            <a:ext cx="4050248" cy="30376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326" y="162901"/>
            <a:ext cx="2636959" cy="3515945"/>
          </a:xfrm>
          <a:prstGeom prst="rect">
            <a:avLst/>
          </a:prstGeom>
        </p:spPr>
      </p:pic>
      <p:pic>
        <p:nvPicPr>
          <p:cNvPr id="9" name="Рисунок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9460" y="251083"/>
            <a:ext cx="3240493" cy="24305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" name="Рисунок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673" y="3974123"/>
            <a:ext cx="3153512" cy="23651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6" name="Picture 2" descr="C:\Users\Дом творчества\Desktop\Sct6WbrQ_4g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0014" y="1504911"/>
            <a:ext cx="3603544" cy="270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ом творчества\Desktop\rRoB20MXnA8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8470" y="4432575"/>
            <a:ext cx="2666632" cy="199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7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99" y="130785"/>
            <a:ext cx="10515600" cy="1325563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Юнармия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365" y="1178963"/>
            <a:ext cx="3480696" cy="26105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861" y="395653"/>
            <a:ext cx="3423139" cy="25673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85" y="395653"/>
            <a:ext cx="3634153" cy="27256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217" y="3266348"/>
            <a:ext cx="3311768" cy="2483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560" y="4158761"/>
            <a:ext cx="3247292" cy="243546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7197" y="3525720"/>
            <a:ext cx="3612418" cy="270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7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661" y="-1448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КВН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092" y="1028227"/>
            <a:ext cx="3693400" cy="27700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76" y="3894992"/>
            <a:ext cx="3575539" cy="26816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76" y="782515"/>
            <a:ext cx="3575539" cy="2681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0673" y="923192"/>
            <a:ext cx="3812955" cy="2540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7449" y="3849512"/>
            <a:ext cx="3636179" cy="2727134"/>
          </a:xfrm>
          <a:prstGeom prst="rect">
            <a:avLst/>
          </a:prstGeom>
        </p:spPr>
      </p:pic>
      <p:pic>
        <p:nvPicPr>
          <p:cNvPr id="8194" name="Picture 2" descr="C:\Users\Дом творчества\Desktop\3j_yIEsPDvQ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2250" y="3971146"/>
            <a:ext cx="4088423" cy="27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78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9938" y="2332037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ЛЮБОВЬЮ, ДОМ ТВОРЧЕСТВА!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15" y="13274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0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Историческая справка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внешкольное учреждение МАУ ДО «Дом детского творчества» существует с 1954 года.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1979 года дети стали заниматься творческой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деятельностью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здании Дома пионеров, расположенного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центре поселка Ивня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данный момент работа всех творческих объединений осуществляется на базе образовательных организаций Ивнянского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район.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036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Дом творчества сейчас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доме творчества занимается более 1000 обучающихся в возрасте от 5 до 18 лет.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 творчества организует объединения детей по 5 направлениям:</a:t>
            </a: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удожественное;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Техническое;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Физкультурно-спортивное;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Социально-педагогическое;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Туристско-краеведческое.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8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4482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Наши объединения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514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Театральная студия «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АРТИСТиКО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(Реутова Л.Н.)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ворческое объединение «Театр и мы» (Пономарева С.В.)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017" y="1948353"/>
            <a:ext cx="2183421" cy="16375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538" y="3791956"/>
            <a:ext cx="2932754" cy="21995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237" y="1948353"/>
            <a:ext cx="2158370" cy="16187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294" y="3791956"/>
            <a:ext cx="2086705" cy="1565029"/>
          </a:xfrm>
          <a:prstGeom prst="rect">
            <a:avLst/>
          </a:prstGeom>
        </p:spPr>
      </p:pic>
      <p:pic>
        <p:nvPicPr>
          <p:cNvPr id="2055" name="Picture 7" descr="C:\Users\Дом творчества\Desktop\BcQvog64LSQ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5885" y="4637936"/>
            <a:ext cx="1963622" cy="147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Дом творчества\Desktop\IsePSGRWXbo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1406" y="1888147"/>
            <a:ext cx="3504311" cy="262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Дом творчества\Desktop\tjq8afYGUJk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6155" y="4637936"/>
            <a:ext cx="2174510" cy="163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Дом творчества\Desktop\uMDVGvlGS9o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1469" y="4214824"/>
            <a:ext cx="1509937" cy="201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Дом творчества\Desktop\R0q584gv2zE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2455" y="2142392"/>
            <a:ext cx="1552329" cy="116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9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5967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Хореографические объединения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6162" y="948025"/>
            <a:ext cx="59494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 «Калинка»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Долгинцева О.А. </a:t>
            </a:r>
          </a:p>
          <a:p>
            <a:pPr marL="0" indent="0" algn="r">
              <a:buNone/>
            </a:pP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                                                     </a:t>
            </a:r>
            <a:endParaRPr lang="ru-RU" sz="20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039204" y="1067898"/>
            <a:ext cx="5181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 «Фантазия»       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Камалдинова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Л.В.                             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689" y="1960684"/>
            <a:ext cx="2718259" cy="18719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11" y="1683647"/>
            <a:ext cx="3718249" cy="20794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848" y="3907142"/>
            <a:ext cx="1681760" cy="23769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11" y="4181117"/>
            <a:ext cx="2731111" cy="15826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0076" y="3964772"/>
            <a:ext cx="1647097" cy="2329596"/>
          </a:xfrm>
          <a:prstGeom prst="rect">
            <a:avLst/>
          </a:prstGeom>
        </p:spPr>
      </p:pic>
      <p:sp>
        <p:nvSpPr>
          <p:cNvPr id="12" name="Объект 5"/>
          <p:cNvSpPr txBox="1">
            <a:spLocks/>
          </p:cNvSpPr>
          <p:nvPr/>
        </p:nvSpPr>
        <p:spPr>
          <a:xfrm>
            <a:off x="7423639" y="1067898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 «Вдохновение»    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Яковенко Л.В.</a:t>
            </a:r>
          </a:p>
          <a:p>
            <a:endParaRPr lang="ru-RU" dirty="0"/>
          </a:p>
        </p:txBody>
      </p:sp>
      <p:pic>
        <p:nvPicPr>
          <p:cNvPr id="13" name="Объект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0094" y="1838748"/>
            <a:ext cx="3454969" cy="23033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104" y="3763108"/>
            <a:ext cx="1828680" cy="25867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887" y="4316098"/>
            <a:ext cx="2637692" cy="19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1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369" y="-179296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Декоративно-прикладное творчество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382" y="1835701"/>
            <a:ext cx="3417629" cy="256322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54" y="2908112"/>
            <a:ext cx="1872763" cy="14045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790" y="2057914"/>
            <a:ext cx="2160222" cy="16201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7538" y="4592940"/>
            <a:ext cx="2432415" cy="18243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54" y="4596468"/>
            <a:ext cx="2673324" cy="2004993"/>
          </a:xfrm>
          <a:prstGeom prst="rect">
            <a:avLst/>
          </a:prstGeom>
        </p:spPr>
      </p:pic>
      <p:sp>
        <p:nvSpPr>
          <p:cNvPr id="10" name="Объект 3"/>
          <p:cNvSpPr txBox="1">
            <a:spLocks/>
          </p:cNvSpPr>
          <p:nvPr/>
        </p:nvSpPr>
        <p:spPr>
          <a:xfrm>
            <a:off x="-732690" y="968659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smtClean="0"/>
              <a:t>       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«Мое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рукотворчество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Райцева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Е.И.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068" y="1962875"/>
            <a:ext cx="2286939" cy="17152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5819" y="4714545"/>
            <a:ext cx="2211192" cy="1658394"/>
          </a:xfrm>
          <a:prstGeom prst="rect">
            <a:avLst/>
          </a:prstGeom>
        </p:spPr>
      </p:pic>
      <p:pic>
        <p:nvPicPr>
          <p:cNvPr id="3074" name="Picture 2" descr="C:\Users\Дом творчества\Desktop\cORBcjpmn70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38" y="4488640"/>
            <a:ext cx="1620681" cy="203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ом творчества\Desktop\XBdu7DEGLYA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950" y="3995533"/>
            <a:ext cx="2012355" cy="268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ом творчества\Desktop\AKORO9Axwuw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910" y="1371788"/>
            <a:ext cx="1568023" cy="209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34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Техническое творчество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655" y="1394802"/>
            <a:ext cx="10515600" cy="435133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«Робототехника»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Яковенко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С.Г.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48" y="154110"/>
            <a:ext cx="2392599" cy="33917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399" y="3974613"/>
            <a:ext cx="3418416" cy="2563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774" y="1265238"/>
            <a:ext cx="2963743" cy="29102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579" y="4265556"/>
            <a:ext cx="4314092" cy="24266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607" y="2603165"/>
            <a:ext cx="3609175" cy="33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Творческое объединение 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«Эстрадное пение» (Сорокин В.В.)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ом творчества\Desktop\BN4XZA-QZFg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3585" y="1557249"/>
            <a:ext cx="1887538" cy="251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ом творчества\Desktop\tEYalzAsv7I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839" y="4203409"/>
            <a:ext cx="3237399" cy="24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ом творчества\Desktop\E6uMgaWveps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4743" y="1557249"/>
            <a:ext cx="3524916" cy="234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ом творчества\Desktop\XFQtfMjXKdY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1746" y="1557249"/>
            <a:ext cx="4595343" cy="258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ом творчества\Desktop\ryFj629zG-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2430" y="4396442"/>
            <a:ext cx="3076685" cy="230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ом творчества\Desktop\4aQW3iNBtKM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7089" y="4211515"/>
            <a:ext cx="3148636" cy="236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2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Движение Первых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075" y="280126"/>
            <a:ext cx="2640467" cy="16077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9774" y="2716822"/>
            <a:ext cx="2580012" cy="3757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888" y="1977471"/>
            <a:ext cx="2396840" cy="1797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056" y="280126"/>
            <a:ext cx="3095448" cy="2321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39" y="3965331"/>
            <a:ext cx="3012575" cy="23501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7774" y="1440919"/>
            <a:ext cx="3139978" cy="194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4721" y="1586803"/>
            <a:ext cx="2207062" cy="16552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005" y="3599515"/>
            <a:ext cx="4327101" cy="2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281</Words>
  <Application>Microsoft Office PowerPoint</Application>
  <PresentationFormat>Произвольный</PresentationFormat>
  <Paragraphs>59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Историческая справка</vt:lpstr>
      <vt:lpstr>Дом творчества сейчас</vt:lpstr>
      <vt:lpstr>Наши объединения</vt:lpstr>
      <vt:lpstr>Хореографические объединения </vt:lpstr>
      <vt:lpstr>Декоративно-прикладное творчество</vt:lpstr>
      <vt:lpstr>Техническое творчество</vt:lpstr>
      <vt:lpstr>Творческое объединение  «Эстрадное пение» (Сорокин В.В.)</vt:lpstr>
      <vt:lpstr>Движение Первых</vt:lpstr>
      <vt:lpstr>Волонтерская деятельность</vt:lpstr>
      <vt:lpstr>Военно-патриотическое воспитание</vt:lpstr>
      <vt:lpstr>ВПК «Юный патриот» руководитель Пархоць Ф.В.</vt:lpstr>
      <vt:lpstr>ВПК «Медведь» руководитель Морозов Р.М.</vt:lpstr>
      <vt:lpstr>Юнармия</vt:lpstr>
      <vt:lpstr>КВН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детского творчества – территория детства</dc:title>
  <dc:creator>1</dc:creator>
  <cp:lastModifiedBy>Дом творчества</cp:lastModifiedBy>
  <cp:revision>33</cp:revision>
  <dcterms:created xsi:type="dcterms:W3CDTF">2024-06-16T12:08:34Z</dcterms:created>
  <dcterms:modified xsi:type="dcterms:W3CDTF">2025-09-10T09:18:33Z</dcterms:modified>
</cp:coreProperties>
</file>